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022" r:id="rId1"/>
  </p:sldMasterIdLst>
  <p:notesMasterIdLst>
    <p:notesMasterId r:id="rId12"/>
  </p:notesMasterIdLst>
  <p:sldIdLst>
    <p:sldId id="5253" r:id="rId2"/>
    <p:sldId id="833" r:id="rId3"/>
    <p:sldId id="839" r:id="rId4"/>
    <p:sldId id="840" r:id="rId5"/>
    <p:sldId id="834" r:id="rId6"/>
    <p:sldId id="1184" r:id="rId7"/>
    <p:sldId id="841" r:id="rId8"/>
    <p:sldId id="1186" r:id="rId9"/>
    <p:sldId id="842" r:id="rId10"/>
    <p:sldId id="118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 autoAdjust="0"/>
    <p:restoredTop sz="90909" autoAdjust="0"/>
  </p:normalViewPr>
  <p:slideViewPr>
    <p:cSldViewPr>
      <p:cViewPr>
        <p:scale>
          <a:sx n="64" d="100"/>
          <a:sy n="64" d="100"/>
        </p:scale>
        <p:origin x="-48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E1328-DCC5-4027-8765-B86A5DE3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F44FF8-9BC3-48E5-8975-09A57D2E5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85A542-43B8-41DF-9E7C-F785405BC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06920" y="6400415"/>
            <a:ext cx="279881" cy="276995"/>
          </a:xfrm>
        </p:spPr>
        <p:txBody>
          <a:bodyPr/>
          <a:lstStyle>
            <a:lvl1pPr>
              <a:defRPr/>
            </a:lvl1pPr>
          </a:lstStyle>
          <a:p>
            <a:fld id="{FC10A3DE-E3EF-4BB1-B6DA-BCBA16CF1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31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76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3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23283670-947D-4150-A0DA-C25BFE8D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91B21542-3DAC-436E-8403-BA2E049B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phic 2" descr="Heart">
            <a:extLst>
              <a:ext uri="{FF2B5EF4-FFF2-40B4-BE49-F238E27FC236}">
                <a16:creationId xmlns:a16="http://schemas.microsoft.com/office/drawing/2014/main" xmlns="" id="{6376EDF8-61ED-4FEC-917E-F0DC8368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899" y="6443286"/>
            <a:ext cx="460793" cy="4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0688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F556178F-0A8F-4F12-B106-FB2DFF3CD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23283670-947D-4150-A0DA-C25BFE8D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9829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F556178F-0A8F-4F12-B106-FB2DFF3CD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0148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BCABE086-98A6-4FB7-83F9-1E1403585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91B21542-3DAC-436E-8403-BA2E049B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4699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BCABE086-98A6-4FB7-83F9-1E1403585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816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91B21542-3DAC-436E-8403-BA2E049B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2133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BCABE086-98A6-4FB7-83F9-1E1403585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9024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wangps</cp:lastModifiedBy>
  <cp:revision>563</cp:revision>
  <dcterms:created xsi:type="dcterms:W3CDTF">2012-02-03T13:37:34Z</dcterms:created>
  <dcterms:modified xsi:type="dcterms:W3CDTF">2022-01-09T17:30:55Z</dcterms:modified>
</cp:coreProperties>
</file>